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1" r:id="rId2"/>
    <p:sldId id="282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588" y="1214438"/>
            <a:ext cx="6707187" cy="8572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200" b="1" dirty="0"/>
              <a:t>AL-FARABI KAZAKH NATIONAL UNIVERSITY</a:t>
            </a:r>
            <a:endParaRPr lang="ru-RU" sz="3200" b="1" dirty="0"/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2195513" y="2192338"/>
            <a:ext cx="6480175" cy="954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/>
              <a:t>Department of political science and political technologies</a:t>
            </a:r>
            <a:r>
              <a:rPr lang="ru-RU" altLang="ru-RU" sz="2800" b="1"/>
              <a:t> </a:t>
            </a:r>
          </a:p>
        </p:txBody>
      </p:sp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2195513" y="3311525"/>
            <a:ext cx="66246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800" b="1"/>
              <a:t>Methodology of modern political </a:t>
            </a:r>
            <a:r>
              <a:rPr lang="en-US" altLang="ru-RU" sz="2800" b="1"/>
              <a:t>research</a:t>
            </a:r>
            <a:endParaRPr lang="ru-RU" altLang="ru-RU" sz="5400" b="1">
              <a:cs typeface="Arial" panose="020B0604020202020204" pitchFamily="34" charset="0"/>
            </a:endParaRPr>
          </a:p>
        </p:txBody>
      </p:sp>
      <p:sp>
        <p:nvSpPr>
          <p:cNvPr id="4101" name="TextBox 5"/>
          <p:cNvSpPr txBox="1">
            <a:spLocks noChangeArrowheads="1"/>
          </p:cNvSpPr>
          <p:nvPr/>
        </p:nvSpPr>
        <p:spPr bwMode="auto">
          <a:xfrm>
            <a:off x="2339975" y="4306888"/>
            <a:ext cx="32400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" altLang="ru-RU" sz="2400" b="1"/>
              <a:t>Abzhapparova A.A.</a:t>
            </a:r>
          </a:p>
          <a:p>
            <a:pPr eaLnBrk="1" hangingPunct="1"/>
            <a:r>
              <a:rPr lang="en-US" altLang="ru-RU" sz="2400" b="1"/>
              <a:t>Senior lecturer</a:t>
            </a:r>
            <a:endParaRPr lang="ru-RU" altLang="ru-RU" sz="2400" b="1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D90862-1837-6BED-9A4C-8B017CD93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753192"/>
            <a:ext cx="1296144" cy="146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41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625" y="571500"/>
            <a:ext cx="8304609" cy="578643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62" y="642937"/>
            <a:ext cx="8072437" cy="507206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62" y="500062"/>
            <a:ext cx="8072437" cy="52863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62" y="642937"/>
            <a:ext cx="8072437" cy="450056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62" y="642937"/>
            <a:ext cx="7858125" cy="492918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62" y="500062"/>
            <a:ext cx="8001000" cy="564356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50" y="500062"/>
            <a:ext cx="7500937" cy="557212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0" y="357187"/>
            <a:ext cx="6143625" cy="47148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62" y="642937"/>
            <a:ext cx="8143875" cy="507206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62" y="642937"/>
            <a:ext cx="8072437" cy="48577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3"/>
          <p:cNvSpPr txBox="1">
            <a:spLocks noChangeArrowheads="1"/>
          </p:cNvSpPr>
          <p:nvPr/>
        </p:nvSpPr>
        <p:spPr bwMode="auto">
          <a:xfrm>
            <a:off x="2051050" y="1276350"/>
            <a:ext cx="662463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3200" b="1" dirty="0"/>
              <a:t>Methodology of modern political</a:t>
            </a:r>
            <a:r>
              <a:rPr lang="en-US" altLang="ru-RU" sz="3200" b="1" dirty="0"/>
              <a:t> research</a:t>
            </a:r>
            <a:endParaRPr lang="ru-RU" altLang="ru-RU" sz="6000" b="1" dirty="0">
              <a:cs typeface="Arial" panose="020B0604020202020204" pitchFamily="34" charset="0"/>
            </a:endParaRP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2051050" y="3624263"/>
            <a:ext cx="62658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ru-RU" sz="3200" b="1" dirty="0">
                <a:solidFill>
                  <a:srgbClr val="0070C0"/>
                </a:solidFill>
              </a:rPr>
              <a:t>Lecture</a:t>
            </a:r>
            <a:r>
              <a:rPr lang="ru-RU" altLang="ru-RU" sz="3200" b="1" dirty="0">
                <a:solidFill>
                  <a:srgbClr val="0070C0"/>
                </a:solidFill>
              </a:rPr>
              <a:t> 4</a:t>
            </a:r>
          </a:p>
          <a:p>
            <a:r>
              <a:rPr lang="ru-RU" sz="4000" dirty="0" err="1"/>
              <a:t>Methodology</a:t>
            </a:r>
            <a:r>
              <a:rPr lang="ru-RU" sz="4000" dirty="0"/>
              <a:t> (</a:t>
            </a:r>
            <a:r>
              <a:rPr lang="ru-RU" sz="4000" dirty="0" err="1"/>
              <a:t>quantitative</a:t>
            </a:r>
            <a:r>
              <a:rPr lang="ru-RU" sz="4000" dirty="0"/>
              <a:t>)</a:t>
            </a:r>
            <a:endParaRPr lang="ru-RU" altLang="ru-RU" sz="138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ED83E4-F68A-2D03-CEAF-AFAB07392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753192"/>
            <a:ext cx="1296144" cy="146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5881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62" y="642937"/>
            <a:ext cx="7858125" cy="521493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62" y="642937"/>
            <a:ext cx="8072437" cy="521493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62" y="642937"/>
            <a:ext cx="8001000" cy="53578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0125" y="357187"/>
            <a:ext cx="7215187" cy="578643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8812" y="642937"/>
            <a:ext cx="5357812" cy="53578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9820" y="857250"/>
            <a:ext cx="6170414" cy="50006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62" y="642937"/>
            <a:ext cx="8001000" cy="48577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62" y="642937"/>
            <a:ext cx="8072437" cy="52863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62" y="714375"/>
            <a:ext cx="8072437" cy="492918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62" y="571500"/>
            <a:ext cx="8072437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34</Words>
  <Application>Microsoft Office PowerPoint</Application>
  <PresentationFormat>Экран (4:3)</PresentationFormat>
  <Paragraphs>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AL-FARABI KAZAKH NATIONAL UNIVERSITY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</dc:title>
  <dc:creator>User</dc:creator>
  <cp:lastModifiedBy>Пользователь</cp:lastModifiedBy>
  <cp:revision>3</cp:revision>
  <dcterms:created xsi:type="dcterms:W3CDTF">2023-09-26T09:02:22Z</dcterms:created>
  <dcterms:modified xsi:type="dcterms:W3CDTF">2024-09-30T07:01:38Z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2023-09-26T00:00:00Z</vt:filetime>
  </property>
  <property fmtid="{D5CDD505-2E9C-101B-9397-08002B2CF9AE}" pid="3" name="LastSaved">
    <vt:filetime>2023-09-26T00:00:00Z</vt:filetime>
  </property>
</Properties>
</file>